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352" r:id="rId2"/>
    <p:sldId id="353" r:id="rId3"/>
    <p:sldId id="364" r:id="rId4"/>
    <p:sldId id="365" r:id="rId5"/>
    <p:sldId id="366" r:id="rId6"/>
    <p:sldId id="367" r:id="rId7"/>
    <p:sldId id="368" r:id="rId8"/>
    <p:sldId id="370" r:id="rId9"/>
    <p:sldId id="382" r:id="rId10"/>
  </p:sldIdLst>
  <p:sldSz cx="6858000" cy="5143500"/>
  <p:notesSz cx="6858000" cy="9144000"/>
  <p:embeddedFontLst>
    <p:embeddedFont>
      <p:font typeface="Kalam" panose="020B0604020202020204" charset="0"/>
      <p:regular r:id="rId12"/>
      <p:bold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446B"/>
    <a:srgbClr val="FC7D77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2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42B36-A591-48A7-9A69-97DE04933170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520567" y="1383483"/>
            <a:ext cx="451268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trò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6CDFE4-6007-4EFE-B9F5-0C0BEF425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287" y="1813915"/>
            <a:ext cx="4647360" cy="2989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AF1B5C6-44EC-4AA4-97E9-40D26F7EF516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DBB379-649D-47B3-B7C9-705ACB05A7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55C4DAC-AA4C-47F0-A763-853F116F6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0A4B3D-2C4C-40F9-865D-9C26327875B7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C49E55-24AD-4FAD-A9E9-BAD8808D9916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74081B0-33A6-464C-A34B-BF9B958A2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262DD0-E7BD-4DFF-8AA3-DBDF9D9A2215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6F9F32-1464-4271-A46B-B73B443B2BF5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1EBB3E-4542-496D-BB1A-8BCE0B96DC11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870D15E-79EF-477D-B17B-87CD949AC6C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401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NGHE - VIẾT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30C3F-6710-4BDA-AA07-981F659A1D6C}"/>
              </a:ext>
            </a:extLst>
          </p:cNvPr>
          <p:cNvSpPr txBox="1"/>
          <p:nvPr/>
        </p:nvSpPr>
        <p:spPr>
          <a:xfrm>
            <a:off x="1688168" y="1922136"/>
            <a:ext cx="358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TRÒ CHƠI CỦA BỐ</a:t>
            </a:r>
            <a:endParaRPr lang="en-VN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AFFB8-9C30-4914-AEF6-9EB0FD3C9ACE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2963A8-B3B6-41A2-9F05-8E5B79F29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0ECDD1-476F-4F80-8D7F-60DFE477A9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E505F4-3F61-45BB-90FD-4CAFCC21151A}"/>
              </a:ext>
            </a:extLst>
          </p:cNvPr>
          <p:cNvSpPr txBox="1"/>
          <p:nvPr/>
        </p:nvSpPr>
        <p:spPr>
          <a:xfrm>
            <a:off x="812141" y="327615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địa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5FC46C-3BE4-4C5E-AD24-16306EC25A9D}"/>
              </a:ext>
            </a:extLst>
          </p:cNvPr>
          <p:cNvSpPr txBox="1"/>
          <p:nvPr/>
        </p:nvSpPr>
        <p:spPr>
          <a:xfrm>
            <a:off x="812141" y="387835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chọn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D1B424-7503-4E83-A443-736CE22AAE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4032929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DF81DD-B2E1-49C4-9E26-B4B18A1E3A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688" t="-2928" r="25613" b="2928"/>
          <a:stretch/>
        </p:blipFill>
        <p:spPr>
          <a:xfrm>
            <a:off x="320986" y="283881"/>
            <a:ext cx="1367182" cy="138084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11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AE0AAD-CBF8-4B1D-B52F-330D488259C5}"/>
              </a:ext>
            </a:extLst>
          </p:cNvPr>
          <p:cNvSpPr txBox="1"/>
          <p:nvPr/>
        </p:nvSpPr>
        <p:spPr>
          <a:xfrm>
            <a:off x="823403" y="67194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Trò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chơi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bố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247A5-012D-48D9-8C6E-9B0EC54F8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834290"/>
            <a:ext cx="346873" cy="327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E91B3-8173-459E-9C9F-1819B62621FD}"/>
              </a:ext>
            </a:extLst>
          </p:cNvPr>
          <p:cNvSpPr txBox="1"/>
          <p:nvPr/>
        </p:nvSpPr>
        <p:spPr>
          <a:xfrm>
            <a:off x="112889" y="1286032"/>
            <a:ext cx="6366933" cy="197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en-US" sz="1600" dirty="0">
                <a:latin typeface="UTM Avo" panose="02040603050506020204" pitchFamily="18" charset="0"/>
              </a:rPr>
              <a:t>	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bữa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ăn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nhìn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phép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cơm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nhớ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nhau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ấy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dạy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ngoan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40C175-F42B-4062-AB18-41488944F5BD}"/>
              </a:ext>
            </a:extLst>
          </p:cNvPr>
          <p:cNvCxnSpPr>
            <a:cxnSpLocks/>
          </p:cNvCxnSpPr>
          <p:nvPr/>
        </p:nvCxnSpPr>
        <p:spPr>
          <a:xfrm>
            <a:off x="2501661" y="1088951"/>
            <a:ext cx="506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662424-623D-45EA-834C-ABAB36C774CE}"/>
              </a:ext>
            </a:extLst>
          </p:cNvPr>
          <p:cNvCxnSpPr>
            <a:cxnSpLocks/>
          </p:cNvCxnSpPr>
          <p:nvPr/>
        </p:nvCxnSpPr>
        <p:spPr>
          <a:xfrm>
            <a:off x="1128890" y="1752385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40042E-4320-41CA-96D5-D54F9968D2E2}"/>
              </a:ext>
            </a:extLst>
          </p:cNvPr>
          <p:cNvCxnSpPr>
            <a:cxnSpLocks/>
          </p:cNvCxnSpPr>
          <p:nvPr/>
        </p:nvCxnSpPr>
        <p:spPr>
          <a:xfrm>
            <a:off x="442148" y="2751451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855C98-9D52-40AB-9015-E26939F5AEB7}"/>
              </a:ext>
            </a:extLst>
          </p:cNvPr>
          <p:cNvCxnSpPr>
            <a:cxnSpLocks/>
          </p:cNvCxnSpPr>
          <p:nvPr/>
        </p:nvCxnSpPr>
        <p:spPr>
          <a:xfrm>
            <a:off x="4857045" y="1752385"/>
            <a:ext cx="6632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993243-B72C-4EED-8D79-2C393486A6D5}"/>
              </a:ext>
            </a:extLst>
          </p:cNvPr>
          <p:cNvCxnSpPr>
            <a:cxnSpLocks/>
          </p:cNvCxnSpPr>
          <p:nvPr/>
        </p:nvCxnSpPr>
        <p:spPr>
          <a:xfrm>
            <a:off x="1388789" y="2754057"/>
            <a:ext cx="6657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FD816BA-72ED-45AE-83AD-26E78791BF9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4960D5-5630-4359-9B56-9A2DD5BAFE59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tay</a:t>
            </a:r>
            <a:endParaRPr lang="vi-VN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88E14C-BA0E-448F-AF74-D681230D3EE5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ngoan</a:t>
            </a:r>
            <a:endParaRPr lang="vi-VN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EB5917-C3B5-4B7A-B360-C5EAF785B1DF}"/>
              </a:ext>
            </a:extLst>
          </p:cNvPr>
          <p:cNvSpPr/>
          <p:nvPr/>
        </p:nvSpPr>
        <p:spPr>
          <a:xfrm>
            <a:off x="733428" y="153563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BB7FA7-16C8-4F7D-800E-6FFD631A218A}"/>
              </a:ext>
            </a:extLst>
          </p:cNvPr>
          <p:cNvSpPr/>
          <p:nvPr/>
        </p:nvSpPr>
        <p:spPr>
          <a:xfrm>
            <a:off x="733428" y="2114040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F77C86-4EC6-4CAC-A3BB-479D3A38DCE7}"/>
              </a:ext>
            </a:extLst>
          </p:cNvPr>
          <p:cNvSpPr/>
          <p:nvPr/>
        </p:nvSpPr>
        <p:spPr>
          <a:xfrm>
            <a:off x="733428" y="257175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trò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chơi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421F4A-B448-4F70-A1F1-0864A2408271}"/>
              </a:ext>
            </a:extLst>
          </p:cNvPr>
          <p:cNvSpPr/>
          <p:nvPr/>
        </p:nvSpPr>
        <p:spPr>
          <a:xfrm>
            <a:off x="733428" y="2783292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 animBg="1"/>
      <p:bldP spid="28" grpId="0" animBg="1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A7D3FA-63F6-4CE2-BA9B-2DEDAEA06784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ACF2B-7E4C-47C9-9E0C-BBC97E7E1001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5D3730-FC9E-477E-9BDA-230529C8043D}"/>
              </a:ext>
            </a:extLst>
          </p:cNvPr>
          <p:cNvSpPr txBox="1"/>
          <p:nvPr/>
        </p:nvSpPr>
        <p:spPr>
          <a:xfrm>
            <a:off x="916642" y="374533"/>
            <a:ext cx="5545555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Viết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vở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địa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nhà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4E792-3E5B-46CC-A0B6-D93E5B1C5C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9" y="414608"/>
            <a:ext cx="352093" cy="35209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63148C6-CEB0-49F0-B205-1422C5D7C147}"/>
              </a:ext>
            </a:extLst>
          </p:cNvPr>
          <p:cNvSpPr txBox="1"/>
          <p:nvPr/>
        </p:nvSpPr>
        <p:spPr>
          <a:xfrm>
            <a:off x="978359" y="1634744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6048222-3D81-4931-82C4-5DC119028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3" y="1690844"/>
            <a:ext cx="352093" cy="35209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314086" y="2024332"/>
            <a:ext cx="6229827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bằng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l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F7A82FA-05A0-4EAD-8E60-1F6C97F4C3AB}"/>
              </a:ext>
            </a:extLst>
          </p:cNvPr>
          <p:cNvSpPr txBox="1"/>
          <p:nvPr/>
        </p:nvSpPr>
        <p:spPr>
          <a:xfrm>
            <a:off x="482178" y="781980"/>
            <a:ext cx="5735597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M: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Số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nhà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25,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đường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Sông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Thao,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thị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trấn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Cổ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Phúc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huyện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Trấn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Yên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tỉnh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Yên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B56141-030B-4E12-AC92-9433E6D503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13" y="2894955"/>
            <a:ext cx="5798787" cy="1440602"/>
          </a:xfrm>
          <a:prstGeom prst="rect">
            <a:avLst/>
          </a:prstGeom>
        </p:spPr>
      </p:pic>
      <p:sp>
        <p:nvSpPr>
          <p:cNvPr id="82" name="Rounded Rectangle 21">
            <a:extLst>
              <a:ext uri="{FF2B5EF4-FFF2-40B4-BE49-F238E27FC236}">
                <a16:creationId xmlns:a16="http://schemas.microsoft.com/office/drawing/2014/main" id="{7B1CC6FF-F256-4CEA-9840-184E9405C8BC}"/>
              </a:ext>
            </a:extLst>
          </p:cNvPr>
          <p:cNvSpPr/>
          <p:nvPr/>
        </p:nvSpPr>
        <p:spPr>
          <a:xfrm>
            <a:off x="729895" y="4335556"/>
            <a:ext cx="991661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bàn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là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Rounded Rectangle 21">
            <a:extLst>
              <a:ext uri="{FF2B5EF4-FFF2-40B4-BE49-F238E27FC236}">
                <a16:creationId xmlns:a16="http://schemas.microsoft.com/office/drawing/2014/main" id="{3D17E759-5807-494C-85F1-F8DEB1C1DB79}"/>
              </a:ext>
            </a:extLst>
          </p:cNvPr>
          <p:cNvSpPr/>
          <p:nvPr/>
        </p:nvSpPr>
        <p:spPr>
          <a:xfrm>
            <a:off x="3252242" y="4335557"/>
            <a:ext cx="874353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nón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Rounded Rectangle 21">
            <a:extLst>
              <a:ext uri="{FF2B5EF4-FFF2-40B4-BE49-F238E27FC236}">
                <a16:creationId xmlns:a16="http://schemas.microsoft.com/office/drawing/2014/main" id="{90D353A5-2ACE-47B2-B5B7-EDBF1FB7A630}"/>
              </a:ext>
            </a:extLst>
          </p:cNvPr>
          <p:cNvSpPr/>
          <p:nvPr/>
        </p:nvSpPr>
        <p:spPr>
          <a:xfrm>
            <a:off x="5031271" y="4335556"/>
            <a:ext cx="1258656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lẵng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7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/>
      <p:bldP spid="54" grpId="0"/>
      <p:bldP spid="81" grpId="0" build="p"/>
      <p:bldP spid="82" grpId="0" animBg="1"/>
      <p:bldP spid="83" grpId="0" animBg="1"/>
      <p:bldP spid="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596313" y="539354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ao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au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58E6490-C0D2-4791-AFFC-22DE39338679}"/>
              </a:ext>
            </a:extLst>
          </p:cNvPr>
          <p:cNvSpPr/>
          <p:nvPr/>
        </p:nvSpPr>
        <p:spPr>
          <a:xfrm>
            <a:off x="654985" y="1081929"/>
            <a:ext cx="5996762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Hàng</a:t>
            </a:r>
            <a:r>
              <a:rPr lang="en-US" sz="1800" dirty="0">
                <a:latin typeface="UTM Avo" panose="02040603050506020204" pitchFamily="18" charset="0"/>
              </a:rPr>
              <a:t> c        </a:t>
            </a:r>
            <a:r>
              <a:rPr lang="en-US" sz="1800" dirty="0" err="1">
                <a:latin typeface="UTM Avo" panose="02040603050506020204" pitchFamily="18" charset="0"/>
              </a:rPr>
              <a:t>trước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cổng</a:t>
            </a:r>
            <a:r>
              <a:rPr lang="en-US" sz="1800" dirty="0">
                <a:latin typeface="UTM Avo" panose="02040603050506020204" pitchFamily="18" charset="0"/>
              </a:rPr>
              <a:t> c        </a:t>
            </a:r>
            <a:r>
              <a:rPr lang="en-US" sz="1800" dirty="0" err="1">
                <a:latin typeface="UTM Avo" panose="02040603050506020204" pitchFamily="18" charset="0"/>
              </a:rPr>
              <a:t>vút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2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bưởi</a:t>
            </a:r>
            <a:r>
              <a:rPr lang="en-US" sz="1800" dirty="0">
                <a:latin typeface="UTM Avo" panose="02040603050506020204" pitchFamily="18" charset="0"/>
              </a:rPr>
              <a:t> s       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trĩu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577E7A8-7D93-428E-B3C4-25ECC7115751}"/>
              </a:ext>
            </a:extLst>
          </p:cNvPr>
          <p:cNvGrpSpPr/>
          <p:nvPr/>
        </p:nvGrpSpPr>
        <p:grpSpPr>
          <a:xfrm>
            <a:off x="1888297" y="1338467"/>
            <a:ext cx="417689" cy="417689"/>
            <a:chOff x="7507111" y="2996098"/>
            <a:chExt cx="417689" cy="41768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6A51A21-664F-4271-AD5B-9E832A4FC36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DAD6E46-BA41-4471-AE88-8DE80E4872A4}"/>
                </a:ext>
              </a:extLst>
            </p:cNvPr>
            <p:cNvCxnSpPr>
              <a:stCxn id="58" idx="0"/>
              <a:endCxn id="5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C28F676-14FC-4C54-B57D-DBE73239353B}"/>
                </a:ext>
              </a:extLst>
            </p:cNvPr>
            <p:cNvCxnSpPr>
              <a:stCxn id="58" idx="3"/>
              <a:endCxn id="5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7FE6280-C05C-4447-A28E-DEDC89B4768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3ED9FA5-E030-44F4-A251-5BB652557778}"/>
              </a:ext>
            </a:extLst>
          </p:cNvPr>
          <p:cNvSpPr txBox="1"/>
          <p:nvPr/>
        </p:nvSpPr>
        <p:spPr>
          <a:xfrm>
            <a:off x="1778935" y="1362934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au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45388C1-14C1-42E2-9D80-0AC037B7D724}"/>
              </a:ext>
            </a:extLst>
          </p:cNvPr>
          <p:cNvGrpSpPr/>
          <p:nvPr/>
        </p:nvGrpSpPr>
        <p:grpSpPr>
          <a:xfrm>
            <a:off x="3871382" y="1304600"/>
            <a:ext cx="417689" cy="417689"/>
            <a:chOff x="7507111" y="2996098"/>
            <a:chExt cx="417689" cy="41768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87BD0C1-B289-4FE2-AB82-2411F5993572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C1702B0-FF8E-4A28-9740-0D26E84D0F98}"/>
                </a:ext>
              </a:extLst>
            </p:cNvPr>
            <p:cNvCxnSpPr>
              <a:stCxn id="64" idx="0"/>
              <a:endCxn id="6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9B7E7DA-B354-47A8-87DD-FDADAE5E7E33}"/>
                </a:ext>
              </a:extLst>
            </p:cNvPr>
            <p:cNvCxnSpPr>
              <a:stCxn id="64" idx="3"/>
              <a:endCxn id="6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7753D9B-80B7-43A1-A0C3-6396962D662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4BC43388-81D9-48E9-9DD1-A0223F8AB2DD}"/>
              </a:ext>
            </a:extLst>
          </p:cNvPr>
          <p:cNvSpPr txBox="1"/>
          <p:nvPr/>
        </p:nvSpPr>
        <p:spPr>
          <a:xfrm>
            <a:off x="3742970" y="1360817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ao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21BB890-8C0C-4268-BF59-84A4F6374A92}"/>
              </a:ext>
            </a:extLst>
          </p:cNvPr>
          <p:cNvGrpSpPr/>
          <p:nvPr/>
        </p:nvGrpSpPr>
        <p:grpSpPr>
          <a:xfrm>
            <a:off x="2244601" y="2012694"/>
            <a:ext cx="417689" cy="417689"/>
            <a:chOff x="7507111" y="2996098"/>
            <a:chExt cx="417689" cy="4176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02873D5-E30F-4A75-8979-301A0CCFB6F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10562EA-DF23-4FBC-9674-B9FF4B5CBE9F}"/>
                </a:ext>
              </a:extLst>
            </p:cNvPr>
            <p:cNvCxnSpPr>
              <a:stCxn id="70" idx="0"/>
              <a:endCxn id="7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8AEA505-2F15-42D0-B1D7-B89D089CBEB0}"/>
                </a:ext>
              </a:extLst>
            </p:cNvPr>
            <p:cNvCxnSpPr>
              <a:stCxn id="70" idx="3"/>
              <a:endCxn id="7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C1424EA-E082-413E-900F-6E55F8FA6FD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9E61AF14-C7AE-4DCB-BC47-D3AC06D88D68}"/>
              </a:ext>
            </a:extLst>
          </p:cNvPr>
          <p:cNvSpPr txBox="1"/>
          <p:nvPr/>
        </p:nvSpPr>
        <p:spPr>
          <a:xfrm>
            <a:off x="2150056" y="2056211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au</a:t>
            </a:r>
            <a:endParaRPr lang="en-US" sz="19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BFB22B-232D-49EE-91A3-1E4CC19D3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719" y="2594245"/>
            <a:ext cx="3857625" cy="2162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8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62" grpId="0"/>
      <p:bldP spid="68" grpId="0"/>
      <p:bldP spid="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60210162631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2692</TotalTime>
  <Words>168</Words>
  <Application>Microsoft Office PowerPoint</Application>
  <PresentationFormat>Custom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Wingdings</vt:lpstr>
      <vt:lpstr>UTM Cookies</vt:lpstr>
      <vt:lpstr>Arial</vt:lpstr>
      <vt:lpstr>Kalam</vt:lpstr>
      <vt:lpstr>UTM Avo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140</cp:revision>
  <dcterms:modified xsi:type="dcterms:W3CDTF">2021-12-23T15:25:18Z</dcterms:modified>
</cp:coreProperties>
</file>